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73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8" r:id="rId3"/>
    <p:sldId id="291" r:id="rId4"/>
    <p:sldId id="292" r:id="rId5"/>
    <p:sldId id="290" r:id="rId6"/>
    <p:sldId id="293" r:id="rId7"/>
    <p:sldId id="257" r:id="rId8"/>
    <p:sldId id="258" r:id="rId9"/>
    <p:sldId id="259" r:id="rId10"/>
    <p:sldId id="260" r:id="rId11"/>
    <p:sldId id="261" r:id="rId12"/>
    <p:sldId id="263" r:id="rId13"/>
    <p:sldId id="264" r:id="rId14"/>
    <p:sldId id="265" r:id="rId15"/>
    <p:sldId id="266" r:id="rId16"/>
    <p:sldId id="269" r:id="rId17"/>
    <p:sldId id="273" r:id="rId18"/>
    <p:sldId id="268" r:id="rId19"/>
    <p:sldId id="270" r:id="rId20"/>
    <p:sldId id="271" r:id="rId21"/>
    <p:sldId id="272" r:id="rId22"/>
    <p:sldId id="294" r:id="rId23"/>
    <p:sldId id="296" r:id="rId24"/>
    <p:sldId id="274" r:id="rId25"/>
    <p:sldId id="275" r:id="rId26"/>
    <p:sldId id="297" r:id="rId27"/>
    <p:sldId id="276" r:id="rId28"/>
    <p:sldId id="277" r:id="rId29"/>
    <p:sldId id="278" r:id="rId30"/>
    <p:sldId id="281" r:id="rId31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86452" autoAdjust="0"/>
  </p:normalViewPr>
  <p:slideViewPr>
    <p:cSldViewPr>
      <p:cViewPr>
        <p:scale>
          <a:sx n="50" d="100"/>
          <a:sy n="50" d="100"/>
        </p:scale>
        <p:origin x="3320" y="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Rectangle 2">
            <a:extLst>
              <a:ext uri="{FF2B5EF4-FFF2-40B4-BE49-F238E27FC236}">
                <a16:creationId xmlns:a16="http://schemas.microsoft.com/office/drawing/2014/main" id="{F854664A-0FB2-F74F-B2B7-180B5EF868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18915" name="Rectangle 3">
            <a:extLst>
              <a:ext uri="{FF2B5EF4-FFF2-40B4-BE49-F238E27FC236}">
                <a16:creationId xmlns:a16="http://schemas.microsoft.com/office/drawing/2014/main" id="{A4800589-C611-524A-9B65-DDBF26CB2B4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76E8A99-0F98-A942-BCD3-363864972FEF}" type="datetimeFigureOut">
              <a:rPr lang="en-US" altLang="en-US"/>
              <a:pPr>
                <a:defRPr/>
              </a:pPr>
              <a:t>11/13/21</a:t>
            </a:fld>
            <a:endParaRPr lang="en-US" altLang="en-US"/>
          </a:p>
        </p:txBody>
      </p:sp>
      <p:sp>
        <p:nvSpPr>
          <p:cNvPr id="1318916" name="Rectangle 4">
            <a:extLst>
              <a:ext uri="{FF2B5EF4-FFF2-40B4-BE49-F238E27FC236}">
                <a16:creationId xmlns:a16="http://schemas.microsoft.com/office/drawing/2014/main" id="{6D14BD45-F578-F84D-97C1-1D316C0060B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18917" name="Rectangle 5">
            <a:extLst>
              <a:ext uri="{FF2B5EF4-FFF2-40B4-BE49-F238E27FC236}">
                <a16:creationId xmlns:a16="http://schemas.microsoft.com/office/drawing/2014/main" id="{D3AD0D5D-3135-984F-A63E-0299EC68594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F769F78-A4B5-C147-9F52-3389471F1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058" name="Rectangle 2">
            <a:extLst>
              <a:ext uri="{FF2B5EF4-FFF2-40B4-BE49-F238E27FC236}">
                <a16:creationId xmlns:a16="http://schemas.microsoft.com/office/drawing/2014/main" id="{979D577B-B1F1-3643-9D6D-FF0FC67612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65059" name="Rectangle 3">
            <a:extLst>
              <a:ext uri="{FF2B5EF4-FFF2-40B4-BE49-F238E27FC236}">
                <a16:creationId xmlns:a16="http://schemas.microsoft.com/office/drawing/2014/main" id="{E2E53357-01DD-5647-8F21-96F243FDD63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C62249F-A021-8744-824F-0D3C0B19E2ED}" type="datetimeFigureOut">
              <a:rPr lang="en-US" altLang="en-US"/>
              <a:pPr>
                <a:defRPr/>
              </a:pPr>
              <a:t>11/13/21</a:t>
            </a:fld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8F98FC9-BFFE-4641-8B67-A44C7419946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65061" name="Rectangle 5">
            <a:extLst>
              <a:ext uri="{FF2B5EF4-FFF2-40B4-BE49-F238E27FC236}">
                <a16:creationId xmlns:a16="http://schemas.microsoft.com/office/drawing/2014/main" id="{03E8427D-D2E6-BE49-8D82-639A23109E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965062" name="Rectangle 6">
            <a:extLst>
              <a:ext uri="{FF2B5EF4-FFF2-40B4-BE49-F238E27FC236}">
                <a16:creationId xmlns:a16="http://schemas.microsoft.com/office/drawing/2014/main" id="{E225769C-75A1-0445-9C8E-43D8EE135C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65063" name="Rectangle 7">
            <a:extLst>
              <a:ext uri="{FF2B5EF4-FFF2-40B4-BE49-F238E27FC236}">
                <a16:creationId xmlns:a16="http://schemas.microsoft.com/office/drawing/2014/main" id="{689D46E3-9919-3E47-A4CB-5DE0049E43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A025014-FC22-C046-9733-3531DD6BD6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8334D28-2883-1B4E-AA6C-C6DA222509F9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56E50355-87D5-A14C-AF62-CA0F1E9FD82B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525445B-3D96-4B4F-9820-20ECEFD0AFE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CE2122C-4871-0442-898B-0847016FE67B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611C3B31-7D9F-4643-9B1B-8A23FFA087F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5F9D59F7-4056-704A-9F56-BE91B5386B4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7EC0BD71-B261-A74E-9C61-4A39B6E0537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3926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9265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6DB2013-CA7C-964F-B191-8362AEBC11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FB2E-F6CA-B74C-A446-43BAC0E916E2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F1001416-F46C-BD40-82EC-52CBF2DADF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97128EB3-A383-B642-810E-F0AF6D9BB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C5D61-63E7-784B-8716-7377D6870A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70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E7D09D7-0DD5-444C-82B5-AE88B59C4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FC352-700F-8342-BF2B-9F3714E40DFF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8B1C69B-3DF7-734F-B3E9-54DFB32BD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B73A1616-6C12-2E4D-BF7A-E63A5A767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0ACB3-B50D-C047-8573-4459AFEF3F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56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C771C0A-B3B1-F647-9E3C-5C6E0566C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69F79-5722-064A-972C-D9C27D4F284C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FF97831-2528-314C-899A-812F5E7C1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C3EF55AB-6E96-BB4A-ACEA-B02963954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DFBE0-76D1-844B-B086-E06C0B9CD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92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7A97DFC-9498-8442-B736-853F53D00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66CFE-BA29-EC4C-A09D-4B9204100909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8F3A242-1494-7D4C-97DB-1AA90D8B8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E6425885-1ECC-444A-B080-CD53DF295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322B-4344-9144-8159-2F8DC9525B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01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BAF07B6-4764-2342-BA15-0AE4FB72C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D772A-1DFF-7F41-A8C6-6CEE82D4CF7D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6442455-C20C-0543-BB65-91B284DBA1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C6A26A39-090B-9A43-A52D-53AEDC31A9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9B33-FB30-E74E-BD88-2F8876CE36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880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AEF4DD8-6B04-444D-82BA-3061F9E40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A684F-91C3-0448-80FD-098B31D4C7C2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57EE712-F871-A54F-A166-154FD6348E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D31DA8DA-1295-4D47-9962-020D744FA7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E9709-1ED6-3A43-925B-F61D09858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45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B1EA8F6-8D59-4145-9832-36A8E8E6D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C0D0-27F5-A041-A7B6-D8B6FC6C64D6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4C95AED-9D01-9244-9F3C-AF70191B9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7FE56C71-948C-A44D-A4BD-27C0121809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6FA1A-52F2-5D47-AD52-B04B5298A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85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67E284E-E1B1-8E42-BC77-CEF422AE37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29073-FC06-8A4F-90D2-3694916B92E3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9EB6424B-AD18-5247-8032-A9DDE0F9A7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57474E4-F424-134F-93D2-2A4130BDA8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BA5F9-0D96-A940-8878-DA295D5396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96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FB1F691-DBB2-9D47-BF47-2CC752ACC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6BB6A-E987-3A4D-9AAA-6704BCBA5C1F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66922835-E090-794C-88D5-043A2D8F5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E9D4AC0-63A3-8643-9886-17B5501F5C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DE34B-C44F-DC44-ADA1-65C097FEC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62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4A4B00A-F029-7843-ABBE-845AA6B7D7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E526-65C0-B345-BEF2-21FE74F10826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EAB3F8B-A78B-A241-8C85-C156080F7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844950D-C38D-4A4C-BE81-2D0C06F14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D7ED7-B943-2E48-A6BF-677D9F8282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17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BEEFBBD-D34D-8745-B62F-D535858D9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886F5-0BF3-304F-B5F4-66B74FDC3C87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DF24E2-C92F-B942-BD42-89526649F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DAE90D20-36B4-3347-AD6D-A55AA5686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845F-063E-8C44-BBE7-848E7AA1D8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64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B834C384-EEFC-0F42-9482-340C61B27A50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82160D40-A2F7-1B44-81CB-E1EF35CF4BD2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EC5C85CD-2D59-664D-8A07-DBB467BCC5F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46BE7525-EEB2-1541-AF41-57D35490286B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6FD91B36-9322-1047-A597-A78FE25A001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BA8689D5-C233-AC4B-B817-0A7C09728F4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>
            <a:extLst>
              <a:ext uri="{FF2B5EF4-FFF2-40B4-BE49-F238E27FC236}">
                <a16:creationId xmlns:a16="http://schemas.microsoft.com/office/drawing/2014/main" id="{63C2AD94-9727-7B4D-9203-E824BDC18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91625" name="Rectangle 9">
            <a:extLst>
              <a:ext uri="{FF2B5EF4-FFF2-40B4-BE49-F238E27FC236}">
                <a16:creationId xmlns:a16="http://schemas.microsoft.com/office/drawing/2014/main" id="{84A0E9DA-F4FA-FB4A-B9EB-E9EE216618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77397E-E1D9-2C45-8813-744CF83D2094}" type="datetimeFigureOut">
              <a:rPr lang="en-US"/>
              <a:pPr>
                <a:defRPr/>
              </a:pPr>
              <a:t>11/13/21</a:t>
            </a:fld>
            <a:endParaRPr lang="en-US"/>
          </a:p>
        </p:txBody>
      </p:sp>
      <p:sp>
        <p:nvSpPr>
          <p:cNvPr id="1391626" name="Rectangle 10">
            <a:extLst>
              <a:ext uri="{FF2B5EF4-FFF2-40B4-BE49-F238E27FC236}">
                <a16:creationId xmlns:a16="http://schemas.microsoft.com/office/drawing/2014/main" id="{6BEF0896-E676-F34C-85FC-CEF9FEB396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1627" name="Rectangle 11">
            <a:extLst>
              <a:ext uri="{FF2B5EF4-FFF2-40B4-BE49-F238E27FC236}">
                <a16:creationId xmlns:a16="http://schemas.microsoft.com/office/drawing/2014/main" id="{983A1A2F-398A-224B-8F2E-27167D05B4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9C2B919E-67E4-874A-B0E6-0BE2D12FF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12">
            <a:extLst>
              <a:ext uri="{FF2B5EF4-FFF2-40B4-BE49-F238E27FC236}">
                <a16:creationId xmlns:a16="http://schemas.microsoft.com/office/drawing/2014/main" id="{5546403F-65B9-8649-BD9A-4CAC79A49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B0EDAA3-0068-1149-96DF-20B6150D9F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F8DD4B28-77E7-454C-A068-FF1C5FA92B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FBFAA21D-23B4-A94F-9082-EB3732384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>
            <a:extLst>
              <a:ext uri="{FF2B5EF4-FFF2-40B4-BE49-F238E27FC236}">
                <a16:creationId xmlns:a16="http://schemas.microsoft.com/office/drawing/2014/main" id="{3A69562A-E560-0D48-965F-DB4563B4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36000" r="25624" b="50999"/>
          <a:stretch>
            <a:fillRect/>
          </a:stretch>
        </p:blipFill>
        <p:spPr bwMode="auto">
          <a:xfrm>
            <a:off x="1752600" y="0"/>
            <a:ext cx="5257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ew Recording.m4a" descr="New Recording.m4a">
            <a:hlinkClick r:id="" action="ppaction://media"/>
            <a:extLst>
              <a:ext uri="{FF2B5EF4-FFF2-40B4-BE49-F238E27FC236}">
                <a16:creationId xmlns:a16="http://schemas.microsoft.com/office/drawing/2014/main" id="{284A6455-1282-9645-B282-D40182DA8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E5348392-7D23-DC41-BA28-5B64D898E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1B87A97-69B6-424F-921B-E1DA8B105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BF417F0B-8842-7E47-87E5-78D8DE588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17708" r="6250" b="37500"/>
          <a:stretch>
            <a:fillRect/>
          </a:stretch>
        </p:blipFill>
        <p:spPr bwMode="auto">
          <a:xfrm>
            <a:off x="685800" y="0"/>
            <a:ext cx="7924800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852E6AF-6FC3-E449-A569-E65AFB2053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260B4A44-C7C2-E742-8F71-5F153D372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158060F0-2C5A-CF40-84BE-B329D3749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22917" r="6250" b="10417"/>
          <a:stretch>
            <a:fillRect/>
          </a:stretch>
        </p:blipFill>
        <p:spPr bwMode="auto">
          <a:xfrm>
            <a:off x="1905000" y="0"/>
            <a:ext cx="5357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908A4DC-D470-CE4E-92C1-E4E551030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B35F4624-159C-0247-B408-BE11806AB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0D9256ED-1B2A-8444-8032-7E24BD2E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1875" r="12500" b="33333"/>
          <a:stretch>
            <a:fillRect/>
          </a:stretch>
        </p:blipFill>
        <p:spPr bwMode="auto">
          <a:xfrm>
            <a:off x="0" y="0"/>
            <a:ext cx="9144000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A3AFCE64-1EBC-2F4E-AAFA-023027D5DE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5677FC2A-FCC6-A743-900C-05560B964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F8B7F365-8689-2349-BC2A-92F3CD55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7083" r="21094" b="36627"/>
          <a:stretch>
            <a:fillRect/>
          </a:stretch>
        </p:blipFill>
        <p:spPr bwMode="auto">
          <a:xfrm>
            <a:off x="0" y="0"/>
            <a:ext cx="9144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2D769DCE-6020-CB4E-A480-E21DA23A4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170D5F41-61E8-3841-922B-737980731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535830EA-1143-6647-9F4B-B25EB759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33333" r="36719" b="15625"/>
          <a:stretch>
            <a:fillRect/>
          </a:stretch>
        </p:blipFill>
        <p:spPr bwMode="auto">
          <a:xfrm>
            <a:off x="1905000" y="0"/>
            <a:ext cx="5178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157E3CD2-6C6A-9C4E-9155-FD0FB894F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B1EFACD-5D9E-2F48-B695-4A159607D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EB9D1EA6-6998-834D-A632-FBDF7BA8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3958" r="14063" b="11458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AAB0C02F-E109-4846-B45B-5AF4AA8EEF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BF03B120-0171-BC45-93BD-E49C58E72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D61B1FA6-ECF4-AC4A-8687-2C1606E0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30208" r="6250" b="44792"/>
          <a:stretch>
            <a:fillRect/>
          </a:stretch>
        </p:blipFill>
        <p:spPr bwMode="auto">
          <a:xfrm>
            <a:off x="0" y="0"/>
            <a:ext cx="9144000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9FBF3526-D480-6C4F-9037-299ACB2E5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B12E87D2-0623-BA46-B31B-0D14214B8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EB78D741-F1DB-B74B-8357-50D6F2A0B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18750" r="9375" b="28125"/>
          <a:stretch>
            <a:fillRect/>
          </a:stretch>
        </p:blipFill>
        <p:spPr bwMode="auto">
          <a:xfrm>
            <a:off x="0" y="0"/>
            <a:ext cx="9144000" cy="435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76847ED-3F00-8F4B-B85D-2FBE75C7A7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378F872F-8DA5-3F41-9821-E635FFF91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89569900-3D66-764E-82A5-304016D5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17708" r="9375" b="11458"/>
          <a:stretch>
            <a:fillRect/>
          </a:stretch>
        </p:blipFill>
        <p:spPr bwMode="auto">
          <a:xfrm>
            <a:off x="0" y="0"/>
            <a:ext cx="9144000" cy="58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7F6FBD1F-7BE8-CF40-9C55-94D18A917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4853C4D3-B582-654E-86AF-96FC894D1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E24A3EE-B99F-3945-AA9D-3F7F2490B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14583" r="10938" b="25000"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0F4508CA-D1D3-9C4C-A498-7FDF38DFB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07FB9507-705F-704D-84A0-7E04C3F9C4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F417BBCC-9928-0543-BE4E-FF450ADC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2500" r="6250" b="31250"/>
          <a:stretch>
            <a:fillRect/>
          </a:stretch>
        </p:blipFill>
        <p:spPr bwMode="auto">
          <a:xfrm>
            <a:off x="0" y="0"/>
            <a:ext cx="9144000" cy="42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120746A-D0FF-F54B-8D0A-8F0DC3FAC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AAFF9036-AE46-EA48-BFC3-0804F564F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2A5BA0E8-8740-F74D-A873-03E5E839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5625" r="9375" b="18750"/>
          <a:stretch>
            <a:fillRect/>
          </a:stretch>
        </p:blipFill>
        <p:spPr bwMode="auto">
          <a:xfrm>
            <a:off x="0" y="0"/>
            <a:ext cx="9144000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6292E551-2AFC-C948-9E09-4B77E1DC3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6B30E404-B4BC-3447-B08D-F1D5A02B5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AEF6C9CA-E3C0-CA4A-9C23-2865B5FC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46518" r="10156" b="33333"/>
          <a:stretch>
            <a:fillRect/>
          </a:stretch>
        </p:blipFill>
        <p:spPr bwMode="auto">
          <a:xfrm>
            <a:off x="0" y="0"/>
            <a:ext cx="914400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5153A45C-9DDC-B649-8DC6-824522B7B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4B298793-9652-9948-B06F-44976185B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5441BA70-F57B-1C41-A772-BF1CC1C87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" t="17708" r="41406" b="8333"/>
          <a:stretch>
            <a:fillRect/>
          </a:stretch>
        </p:blipFill>
        <p:spPr bwMode="auto">
          <a:xfrm>
            <a:off x="914400" y="0"/>
            <a:ext cx="7315200" cy="68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F552A3F-0C7D-0945-A536-DE0EEB57B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CEFD91D8-F7A6-084D-B746-4EA7C81A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E4A710A6-44FC-C440-B905-AAC5D4EC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r="44531" b="39583"/>
          <a:stretch>
            <a:fillRect/>
          </a:stretch>
        </p:blipFill>
        <p:spPr bwMode="auto">
          <a:xfrm>
            <a:off x="0" y="0"/>
            <a:ext cx="914400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3DCF7576-7DB1-8647-91B1-8A063DB0B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5D0963E4-07C0-FF46-8006-5D3A1BA4C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F22261D5-89F1-0046-8659-A830EE5E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9792" r="14063" b="36458"/>
          <a:stretch>
            <a:fillRect/>
          </a:stretch>
        </p:blipFill>
        <p:spPr bwMode="auto">
          <a:xfrm>
            <a:off x="0" y="0"/>
            <a:ext cx="91440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DA6CB670-B616-DF41-B208-9845D1AB9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5A9F7334-03BC-7243-9F80-566AF094A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60085FA7-33E5-9E46-9770-FD516534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7708" r="8594" b="17708"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85CE52C0-97A7-B244-B8B9-E7DD0BD31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E586241B-35FC-A247-94F0-C01ADCD38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63" name="Picture 4">
            <a:extLst>
              <a:ext uri="{FF2B5EF4-FFF2-40B4-BE49-F238E27FC236}">
                <a16:creationId xmlns:a16="http://schemas.microsoft.com/office/drawing/2014/main" id="{579409CA-7269-B34C-B8F8-44E98DC1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6" t="17708" r="36719" b="67709"/>
          <a:stretch>
            <a:fillRect/>
          </a:stretch>
        </p:blipFill>
        <p:spPr bwMode="auto">
          <a:xfrm>
            <a:off x="0" y="0"/>
            <a:ext cx="91440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2CE770FE-1711-784A-9EB8-4DC2E5FE7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D416ECC-363A-5C45-946F-4E0A5F44A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129C2910-F2CB-254E-8399-BADBCE800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708" r="13281" b="5208"/>
          <a:stretch>
            <a:fillRect/>
          </a:stretch>
        </p:blipFill>
        <p:spPr bwMode="auto">
          <a:xfrm>
            <a:off x="2590800" y="0"/>
            <a:ext cx="435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6455662B-6809-904F-8B98-B0317A100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0AAA0F9A-7375-184B-91F1-A92FAD073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239259CB-F044-4F4E-B795-8C4B03498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3333" r="13281" b="30208"/>
          <a:stretch>
            <a:fillRect/>
          </a:stretch>
        </p:blipFill>
        <p:spPr bwMode="auto">
          <a:xfrm>
            <a:off x="0" y="0"/>
            <a:ext cx="9144000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052D6DB0-B965-0247-AEF1-36BF51C16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EAB55681-E98A-8244-83D8-9D1A166A0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BE3DCDEA-7BDF-7940-9C19-98F4DF8F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50781" b="22917"/>
          <a:stretch>
            <a:fillRect/>
          </a:stretch>
        </p:blipFill>
        <p:spPr bwMode="auto">
          <a:xfrm>
            <a:off x="0" y="0"/>
            <a:ext cx="43037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5">
            <a:extLst>
              <a:ext uri="{FF2B5EF4-FFF2-40B4-BE49-F238E27FC236}">
                <a16:creationId xmlns:a16="http://schemas.microsoft.com/office/drawing/2014/main" id="{D3B3BD10-3189-8D46-8F04-B927A16B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4583" r="12500" b="59375"/>
          <a:stretch>
            <a:fillRect/>
          </a:stretch>
        </p:blipFill>
        <p:spPr bwMode="auto">
          <a:xfrm>
            <a:off x="4267200" y="0"/>
            <a:ext cx="48768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A5885D42-DC9D-5C48-8705-25843AD25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096D635C-25FB-AB44-BA3B-9D4D911312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25040ABB-9963-AA44-97DF-07E899D8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10417" r="31250" b="52083"/>
          <a:stretch>
            <a:fillRect/>
          </a:stretch>
        </p:blipFill>
        <p:spPr bwMode="auto">
          <a:xfrm>
            <a:off x="0" y="0"/>
            <a:ext cx="9144000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33B52B21-B403-B042-8665-5BEDB56A8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5E4D116-DBAF-7143-A46C-5A8222BB2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EC54B966-D5EF-3046-8060-810053191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22917" r="44531" b="21875"/>
          <a:stretch>
            <a:fillRect/>
          </a:stretch>
        </p:blipFill>
        <p:spPr bwMode="auto">
          <a:xfrm>
            <a:off x="0" y="0"/>
            <a:ext cx="89916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9281C8B9-A66C-F24B-94D0-1F353A725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FE4FF373-6A01-1E42-B642-DADB43E1F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04E1D5D9-3330-3F49-A76A-0BF7EA3D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6458" r="30469" b="26042"/>
          <a:stretch>
            <a:fillRect/>
          </a:stretch>
        </p:blipFill>
        <p:spPr bwMode="auto">
          <a:xfrm>
            <a:off x="0" y="0"/>
            <a:ext cx="9144000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C09D235C-38C0-3B48-9861-E16C88D7A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B20E1CF-5A5C-9C41-A2A6-8A8F76640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3C24FD57-AF4B-A748-990A-F5D33037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2500" r="43750" b="9375"/>
          <a:stretch>
            <a:fillRect/>
          </a:stretch>
        </p:blipFill>
        <p:spPr bwMode="auto">
          <a:xfrm>
            <a:off x="1905000" y="0"/>
            <a:ext cx="493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DBAB96EA-2CC0-DF4F-AD40-70D811FA5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A8CC2F8C-C598-3743-B384-F51920F8F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684BA43A-D9DC-584C-866A-D26D315B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1875" r="22656" b="6250"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3433BDB2-0B7D-2048-AB7D-11769B5FF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46E44BF9-E78E-D743-9FAD-1C96418DB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6B4C6A00-E0F3-2547-96F5-2AA55C96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1875" r="7813" b="27083"/>
          <a:stretch>
            <a:fillRect/>
          </a:stretch>
        </p:blipFill>
        <p:spPr bwMode="auto">
          <a:xfrm>
            <a:off x="0" y="0"/>
            <a:ext cx="9144000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E69E5BF4-6254-3E44-846C-7A1C35A5B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EAC4F1C3-10C5-BA40-8287-6C922CB2E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DF3B5052-38D2-9148-A472-EECF01125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18750" r="6250" b="32292"/>
          <a:stretch>
            <a:fillRect/>
          </a:stretch>
        </p:blipFill>
        <p:spPr bwMode="auto">
          <a:xfrm>
            <a:off x="0" y="0"/>
            <a:ext cx="9144000" cy="58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AFB1EB5-8697-C848-8E3A-C92695178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063D7834-E677-C849-AE0D-8D44977CD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29672CB3-07C2-2444-BCB2-21DEA0C3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t="21875" r="10156" b="8333"/>
          <a:stretch>
            <a:fillRect/>
          </a:stretch>
        </p:blipFill>
        <p:spPr bwMode="auto">
          <a:xfrm>
            <a:off x="0" y="0"/>
            <a:ext cx="9144000" cy="665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103590</TotalTime>
  <Words>1</Words>
  <Application>Microsoft Macintosh PowerPoint</Application>
  <PresentationFormat>On-screen Show (4:3)</PresentationFormat>
  <Paragraphs>1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Watermark</vt:lpstr>
      <vt:lpstr>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INTERNET NEWS</dc:title>
  <dc:creator>User</dc:creator>
  <cp:lastModifiedBy>Hu, Kai</cp:lastModifiedBy>
  <cp:revision>9785</cp:revision>
  <dcterms:created xsi:type="dcterms:W3CDTF">2014-02-16T14:18:18Z</dcterms:created>
  <dcterms:modified xsi:type="dcterms:W3CDTF">2021-11-14T03:56:54Z</dcterms:modified>
</cp:coreProperties>
</file>